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3" r:id="rId2"/>
    <p:sldId id="257" r:id="rId3"/>
    <p:sldId id="258" r:id="rId4"/>
    <p:sldId id="259" r:id="rId5"/>
    <p:sldId id="261" r:id="rId6"/>
    <p:sldId id="270" r:id="rId7"/>
    <p:sldId id="264" r:id="rId8"/>
    <p:sldId id="260" r:id="rId9"/>
    <p:sldId id="262" r:id="rId10"/>
    <p:sldId id="266" r:id="rId11"/>
    <p:sldId id="267" r:id="rId12"/>
    <p:sldId id="269" r:id="rId13"/>
    <p:sldId id="271" r:id="rId14"/>
    <p:sldId id="265" r:id="rId15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66FF33"/>
    <a:srgbClr val="0389A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microsoft.com/office/2007/relationships/hdphoto" Target="../media/hdphoto1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1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D3658"/>
            </a:gs>
            <a:gs pos="5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EADB8-6388-B901-3DCB-3D514BD10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B19533-0C36-54E7-14DA-5AE98B824906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E3C64-47AA-9F86-1AE6-885DD9BAA18E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1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D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v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r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A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r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s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996600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s</a:t>
            </a:r>
            <a:endParaRPr lang="en-US" sz="6000" dirty="0">
              <a:ln w="28575">
                <a:solidFill>
                  <a:sysClr val="windowText" lastClr="000000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768E1-F9AD-1554-98EC-32C7E688A1DA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Coloring Book</a:t>
            </a:r>
          </a:p>
        </p:txBody>
      </p:sp>
    </p:spTree>
    <p:extLst>
      <p:ext uri="{BB962C8B-B14F-4D97-AF65-F5344CB8AC3E}">
        <p14:creationId xmlns:p14="http://schemas.microsoft.com/office/powerpoint/2010/main" val="273845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24787" y="793644"/>
            <a:ext cx="33072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Turtle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2DD002-10C5-4910-406B-355497A4A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527" y="2532582"/>
            <a:ext cx="2845330" cy="2845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598E84-6A5F-3917-A800-BAEE35396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rcRect l="3817" t="12805" r="11709" b="14173"/>
          <a:stretch/>
        </p:blipFill>
        <p:spPr>
          <a:xfrm>
            <a:off x="0" y="1978833"/>
            <a:ext cx="6708183" cy="579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C54D179-D3AE-1422-AD01-325826035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34000"/>
                    </a14:imgEffect>
                  </a14:imgLayer>
                </a14:imgProps>
              </a:ext>
            </a:extLst>
          </a:blip>
          <a:srcRect l="4259" t="8212" r="12866" b="9278"/>
          <a:stretch/>
        </p:blipFill>
        <p:spPr>
          <a:xfrm>
            <a:off x="0" y="1866363"/>
            <a:ext cx="5926463" cy="59060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61471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Stingray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92E58B-247F-0B40-933C-34FCDC2F4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639" y="2564826"/>
            <a:ext cx="2953719" cy="29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930198-EB24-3FB3-03A0-F7C1B5C5A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9155"/>
            <a:ext cx="6338254" cy="63432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>
                <a:solidFill>
                  <a:prstClr val="black"/>
                </a:solidFill>
                <a:latin typeface="Calibri" panose="020F0502020204030204"/>
              </a:rPr>
              <a:t> Sea 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38998" y="809220"/>
            <a:ext cx="491940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Seahorse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DA605C-F739-0BBE-72C0-A2AB8FAFF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485" y="2548158"/>
            <a:ext cx="3050583" cy="305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39F96A-48CA-A056-B2E3-1AB225C4D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301858"/>
            <a:ext cx="6476252" cy="64705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95752" y="809220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Walrus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8A68D1-53D9-6168-AF1D-4DE474682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899" y="2548158"/>
            <a:ext cx="3108723" cy="310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30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814908" y="795135"/>
            <a:ext cx="287329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Fish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411025-B472-CBE3-9253-84717C1ED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269" y="2534073"/>
            <a:ext cx="3112576" cy="31125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C8B5DF-B299-B2AA-9B74-62C1FB551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5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555" y="1429155"/>
            <a:ext cx="5742930" cy="5736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63FF7D-5900-6421-4736-866596CDB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268" y="2534073"/>
            <a:ext cx="3112576" cy="3112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DE5DFE-9C85-1AA6-7BB1-36DB4B1143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4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429155"/>
            <a:ext cx="6337514" cy="634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92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54305" y="795135"/>
            <a:ext cx="334763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Crab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Sea Animals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2AF922-EA46-4B43-D5B3-51EA2CBA5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766" y="2534073"/>
            <a:ext cx="2826046" cy="28260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1AD482-A1A7-C1DD-14F7-E11FCA9B4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rcRect b="12453"/>
          <a:stretch/>
        </p:blipFill>
        <p:spPr>
          <a:xfrm>
            <a:off x="0" y="1387138"/>
            <a:ext cx="6385262" cy="559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64271" y="795135"/>
            <a:ext cx="33072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Prawn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D4B000B-3698-D47A-60BA-A600FBEDC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244" y="2534073"/>
            <a:ext cx="2733668" cy="273366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629B9B-C794-B32A-4D5B-D99C3433F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rcRect l="21137" t="11808" r="20040" b="13260"/>
          <a:stretch/>
        </p:blipFill>
        <p:spPr>
          <a:xfrm>
            <a:off x="600658" y="1429155"/>
            <a:ext cx="4572000" cy="58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1E0FE80-8AA8-0D24-98A3-792E6311A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rcRect t="8188" r="3262" b="11509"/>
          <a:stretch/>
        </p:blipFill>
        <p:spPr>
          <a:xfrm>
            <a:off x="-1" y="1429155"/>
            <a:ext cx="6690547" cy="55481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75577" y="693569"/>
            <a:ext cx="468282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Octopus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5F4D18-71A5-058F-A85E-D2CCB7C9B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217" y="2471383"/>
            <a:ext cx="2829633" cy="28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62793" y="795135"/>
            <a:ext cx="350872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Whale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C8FC0-4138-E0A7-908A-EC2489C1D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047" y="2534073"/>
            <a:ext cx="2938220" cy="2938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D03AF6-042D-8173-D5B2-76D14D79A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23458"/>
            <a:ext cx="6242845" cy="62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91250" y="795135"/>
            <a:ext cx="38671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Shark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857245-BC4D-5711-F400-F5D9178DD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583" y="2534073"/>
            <a:ext cx="2936484" cy="2936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EDBF73-CB0E-4CA6-BF1A-FED28A283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rcRect l="8043" t="16166" r="8036" b="24831"/>
          <a:stretch/>
        </p:blipFill>
        <p:spPr>
          <a:xfrm>
            <a:off x="75891" y="1587183"/>
            <a:ext cx="6534209" cy="459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214819" y="795135"/>
            <a:ext cx="375670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Dolphin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F107BE-C92B-5542-5AFE-42799F7D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471" y="2534072"/>
            <a:ext cx="2843839" cy="2843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E38647-7202-FBDD-3384-8376A3926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83111"/>
            <a:ext cx="6482055" cy="648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A288B1F-0F64-902C-F0B9-5C1D96EE4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702084"/>
            <a:ext cx="6075336" cy="60703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691656" y="795135"/>
            <a:ext cx="455928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Jellyfish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6D9D62-BD5A-5F67-5F81-FD5C07D3E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024" y="2534073"/>
            <a:ext cx="3044225" cy="304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2AC8A0-7411-2049-AB96-579AB91F2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49115"/>
            <a:ext cx="6523285" cy="65232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Sea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23816" y="795135"/>
            <a:ext cx="484770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	Starfish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B61830-7C31-47CA-3205-0B6EAE6CE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165" y="2534073"/>
            <a:ext cx="3217190" cy="321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</TotalTime>
  <Words>97</Words>
  <Application>Microsoft Office PowerPoint</Application>
  <PresentationFormat>Custom</PresentationFormat>
  <Paragraphs>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47</cp:revision>
  <dcterms:created xsi:type="dcterms:W3CDTF">2025-02-12T09:43:58Z</dcterms:created>
  <dcterms:modified xsi:type="dcterms:W3CDTF">2025-02-16T19:59:47Z</dcterms:modified>
</cp:coreProperties>
</file>